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ночью осадки (дождь, снег), днем небольшой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дождь.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1 мороза-1 тепла,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7-9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осадки (дождь, снег).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3-8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3468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239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19875</TotalTime>
  <Words>542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4529</cp:revision>
  <cp:lastPrinted>2021-07-01T03:56:27Z</cp:lastPrinted>
  <dcterms:created xsi:type="dcterms:W3CDTF">2018-03-27T06:03:00Z</dcterms:created>
  <dcterms:modified xsi:type="dcterms:W3CDTF">2024-11-20T07:18:05Z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