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133058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21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Облачно, осадки (преимущественно снег), гололед. Ветер юго-западный 9-14 м/с. Температура воздуха ночью 3-5, днем 0-2 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22 ноября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снег, низовая метель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северо-западный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7-12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4-6 мороза.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67864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46662" y="1966898"/>
            <a:ext cx="4530036" cy="1107996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ноября, ночью 22 ноября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87082" y="2841864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Седелева Н./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37419</TotalTime>
  <Words>655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5882</cp:revision>
  <cp:lastPrinted>2021-11-30T05:55:24Z</cp:lastPrinted>
  <dcterms:created xsi:type="dcterms:W3CDTF">2018-03-27T06:03:00Z</dcterms:created>
  <dcterms:modified xsi:type="dcterms:W3CDTF">2024-11-20T06:37:10Z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