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30" d="100"/>
          <a:sy n="130" d="100"/>
        </p:scale>
        <p:origin x="738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17909518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ноября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9428" y="342772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ноября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21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осадки (дождь, снег), метель. Ветер юго-восточный, южный 5-10, порывы 15-18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ноября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ноября</a:t>
            </a:r>
          </a:p>
          <a:p>
            <a:pPr lvl="0" indent="177800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1-3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8486496"/>
              </p:ext>
            </p:extLst>
          </p:nvPr>
        </p:nvGraphicFramePr>
        <p:xfrm>
          <a:off x="5000761" y="3861048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732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156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2,668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0,373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0,650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2176" y="2083408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4952176" y="303545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Кашканова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25909</TotalTime>
  <Words>683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4408</cp:revision>
  <cp:lastPrinted>2021-10-18T15:52:53Z</cp:lastPrinted>
  <dcterms:created xsi:type="dcterms:W3CDTF">2018-03-27T06:03:00Z</dcterms:created>
  <dcterms:modified xsi:type="dcterms:W3CDTF">2024-11-20T08:53:55Z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