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536505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20 ч. 21 ноября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</a:t>
            </a:r>
            <a:r>
              <a:rPr lang="ru-RU" altLang="ru-RU" sz="13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снег, низовая метель. На дорогах гололедица. Ветер 9-14, днем порывы 15-20 м/с. Температура воздуха ночью 4-6, днем 0-2 мороза.</a:t>
            </a:r>
            <a:endParaRPr kumimoji="0" lang="ru-RU" altLang="ru-R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по 08 ч. 22 ноября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4-6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sz="13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43999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21081</TotalTime>
  <Words>617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3398</cp:revision>
  <cp:lastPrinted>2021-07-01T03:56:27Z</cp:lastPrinted>
  <dcterms:created xsi:type="dcterms:W3CDTF">2018-03-27T06:03:00Z</dcterms:created>
  <dcterms:modified xsi:type="dcterms:W3CDTF">2024-11-20T06:46:37Z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