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42203983"/>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325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20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қараша</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 </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4747" y="70991"/>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21 </a:t>
            </a:r>
            <a:r>
              <a:rPr lang="kk-KZ" altLang="ru-RU" sz="1200" b="1" dirty="0" smtClean="0">
                <a:solidFill>
                  <a:prstClr val="black"/>
                </a:solidFill>
                <a:latin typeface="Times New Roman" panose="02020603050405020304" pitchFamily="18" charset="0"/>
                <a:cs typeface="Times New Roman" panose="02020603050405020304" pitchFamily="18" charset="0"/>
              </a:rPr>
              <a:t>қараша</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қараша 2024 </a:t>
            </a:r>
            <a:r>
              <a:rPr lang="kk-KZ" altLang="ru-RU" sz="1200" b="1" dirty="0" smtClean="0">
                <a:solidFill>
                  <a:prstClr val="black"/>
                </a:solidFill>
                <a:latin typeface="Times New Roman" panose="02020603050405020304" pitchFamily="18" charset="0"/>
                <a:cs typeface="Times New Roman" panose="02020603050405020304" pitchFamily="18" charset="0"/>
              </a:rPr>
              <a:t>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21 </a:t>
            </a:r>
            <a:r>
              <a:rPr lang="kk-KZ" altLang="ru-RU" sz="1200" b="1" dirty="0" smtClean="0">
                <a:solidFill>
                  <a:prstClr val="black"/>
                </a:solidFill>
                <a:latin typeface="Times New Roman" panose="02020603050405020304" pitchFamily="18" charset="0"/>
                <a:cs typeface="Times New Roman" panose="02020603050405020304" pitchFamily="18" charset="0"/>
              </a:rPr>
              <a:t>қараша 2024 ж. сағ. 20-дейін</a:t>
            </a:r>
          </a:p>
          <a:p>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3-5,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0-2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22 </a:t>
            </a:r>
            <a:r>
              <a:rPr lang="kk-KZ" sz="1200" b="1" dirty="0" smtClean="0">
                <a:solidFill>
                  <a:prstClr val="black"/>
                </a:solidFill>
                <a:latin typeface="Times New Roman" panose="02020603050405020304" pitchFamily="18" charset="0"/>
                <a:cs typeface="Times New Roman" panose="02020603050405020304" pitchFamily="18" charset="0"/>
              </a:rPr>
              <a:t>қарашан</a:t>
            </a:r>
          </a:p>
          <a:p>
            <a:pPr algn="ctr"/>
            <a:r>
              <a:rPr lang="kk-KZ" sz="1200" b="1" dirty="0" smtClean="0">
                <a:solidFill>
                  <a:prstClr val="black"/>
                </a:solidFill>
                <a:latin typeface="Times New Roman" panose="02020603050405020304" pitchFamily="18" charset="0"/>
                <a:cs typeface="Times New Roman" panose="02020603050405020304" pitchFamily="18" charset="0"/>
              </a:rPr>
              <a:t>21 </a:t>
            </a:r>
            <a:r>
              <a:rPr lang="kk-KZ" sz="1200" b="1" dirty="0" smtClean="0">
                <a:solidFill>
                  <a:prstClr val="black"/>
                </a:solidFill>
                <a:latin typeface="Times New Roman" panose="02020603050405020304" pitchFamily="18" charset="0"/>
                <a:cs typeface="Times New Roman" panose="02020603050405020304" pitchFamily="18" charset="0"/>
              </a:rPr>
              <a:t>қараша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solidFill>
                  <a:prstClr val="black"/>
                </a:solidFill>
                <a:latin typeface="Times New Roman" panose="02020603050405020304" pitchFamily="18" charset="0"/>
                <a:cs typeface="Times New Roman" panose="02020603050405020304" pitchFamily="18" charset="0"/>
              </a:rPr>
              <a:t>22 </a:t>
            </a:r>
            <a:r>
              <a:rPr lang="kk-KZ" sz="1200" b="1" dirty="0">
                <a:solidFill>
                  <a:prstClr val="black"/>
                </a:solidFill>
                <a:latin typeface="Times New Roman" panose="02020603050405020304" pitchFamily="18" charset="0"/>
                <a:cs typeface="Times New Roman" panose="02020603050405020304" pitchFamily="18" charset="0"/>
              </a:rPr>
              <a:t>қарашан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endParaRPr lang="kk-KZ" sz="1200" b="1" dirty="0" smtClean="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a:t>
            </a:r>
            <a:r>
              <a:rPr lang="kk-KZ" sz="1200" kern="14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8-10 градус </a:t>
            </a:r>
            <a:r>
              <a:rPr lang="kk-KZ" sz="1200" dirty="0" smtClean="0">
                <a:solidFill>
                  <a:prstClr val="black"/>
                </a:solidFill>
                <a:latin typeface="Times New Roman" panose="02020603050405020304" pitchFamily="18" charset="0"/>
                <a:cs typeface="Times New Roman" panose="02020603050405020304" pitchFamily="18" charset="0"/>
              </a:rPr>
              <a:t>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72423780"/>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a:t>
                      </a:r>
                      <a:r>
                        <a:rPr lang="en-US" sz="1100" b="0" i="0" u="none" strike="noStrike" dirty="0" smtClean="0">
                          <a:solidFill>
                            <a:srgbClr val="000000"/>
                          </a:solidFill>
                          <a:effectLst/>
                          <a:latin typeface="Calibri" panose="020F0502020204030204" pitchFamily="34" charset="0"/>
                        </a:rPr>
                        <a:t>95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9</a:t>
                      </a:r>
                      <a:r>
                        <a:rPr lang="ru-RU"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0,029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0,08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smtClean="0">
                <a:solidFill>
                  <a:prstClr val="black"/>
                </a:solidFill>
                <a:latin typeface="Times New Roman" panose="02020603050405020304" pitchFamily="18" charset="0"/>
                <a:cs typeface="Times New Roman" panose="02020603050405020304" pitchFamily="18" charset="0"/>
              </a:rPr>
              <a:t>қараша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21824</TotalTime>
  <Words>584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4306</cp:revision>
  <cp:lastPrinted>2021-07-01T07:38:07Z</cp:lastPrinted>
  <dcterms:created xsi:type="dcterms:W3CDTF">2018-03-27T06:03:00Z</dcterms:created>
  <dcterms:modified xsi:type="dcterms:W3CDTF">2024-11-20T07:39:10Z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