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818449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a:latin typeface="Times New Roman" panose="02020603050405020304" pitchFamily="18" charset="0"/>
                <a:cs typeface="Times New Roman" panose="02020603050405020304" pitchFamily="18" charset="0"/>
              </a:rPr>
              <a:t>. Оңтүстік-шығыстан жел соғады, күші 1-6 м/с. Ауа температурасы түнде 3-5, күндіз 0-2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22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smtClean="0">
                <a:latin typeface="Times New Roman" panose="02020603050405020304" pitchFamily="18" charset="0"/>
                <a:cs typeface="Times New Roman" panose="02020603050405020304" pitchFamily="18" charset="0"/>
              </a:rPr>
              <a:t>Аздаған</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 Оңтүстік-шығыстан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70922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5328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 қарашада, 22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19758</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5024</cp:revision>
  <cp:lastPrinted>2021-07-01T07:38:07Z</cp:lastPrinted>
  <dcterms:created xsi:type="dcterms:W3CDTF">2018-03-27T06:03:00Z</dcterms:created>
  <dcterms:modified xsi:type="dcterms:W3CDTF">2024-11-20T09:17:11Z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