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123528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20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022988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52532"/>
            <a:ext cx="4726961" cy="1600438"/>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21</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20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21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жауын-шашын (көбінесе қар), көктайғақ. Оңтүстік-батыстан жел соғады</a:t>
            </a:r>
            <a:r>
              <a:rPr lang="kk-KZ" sz="1100">
                <a:latin typeface="Times New Roman" panose="02020603050405020304" pitchFamily="18" charset="0"/>
                <a:cs typeface="Times New Roman" panose="02020603050405020304" pitchFamily="18" charset="0"/>
              </a:rPr>
              <a:t>, </a:t>
            </a:r>
            <a:r>
              <a:rPr lang="kk-KZ" sz="1100" kern="1400">
                <a:latin typeface="Times New Roman" panose="02020603050405020304" pitchFamily="18" charset="0"/>
                <a:ea typeface="Times New Roman" panose="02020603050405020304" pitchFamily="18" charset="0"/>
                <a:cs typeface="Times New Roman" panose="02020603050405020304" pitchFamily="18" charset="0"/>
              </a:rPr>
              <a:t>күші </a:t>
            </a:r>
            <a:r>
              <a:rPr lang="kk-KZ" sz="110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жел соғады. Ауа температурасы түнде 3-5, күндіз 0-2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ru-RU" sz="1100" b="1" kern="1400" dirty="0">
                <a:latin typeface="Times New Roman" panose="02020603050405020304" pitchFamily="18" charset="0"/>
                <a:cs typeface="Times New Roman" panose="02020603050405020304" pitchFamily="18" charset="0"/>
              </a:rPr>
              <a:t>22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21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22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қар, жаяу бұрқасын. 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7</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22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171748818"/>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34770</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5653</cp:revision>
  <cp:lastPrinted>2023-01-16T10:13:34Z</cp:lastPrinted>
  <dcterms:created xsi:type="dcterms:W3CDTF">2018-03-27T06:03:00Z</dcterms:created>
  <dcterms:modified xsi:type="dcterms:W3CDTF">2024-11-20T06:36:12Z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