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5" d="100"/>
          <a:sy n="115" d="100"/>
        </p:scale>
        <p:origin x="118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021379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25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 бұрқасын.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екпіні 15-18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21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-5°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74661122"/>
              </p:ext>
            </p:extLst>
          </p:nvPr>
        </p:nvGraphicFramePr>
        <p:xfrm>
          <a:off x="4948736"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08490" y="220791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78631" y="315200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1961" y="5842357"/>
            <a:ext cx="4684771"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Кашканова Г.М.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20129</TotalTime>
  <Words>580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4110</cp:revision>
  <cp:lastPrinted>2021-07-01T03:56:27Z</cp:lastPrinted>
  <dcterms:created xsi:type="dcterms:W3CDTF">2018-03-27T06:03:00Z</dcterms:created>
  <dcterms:modified xsi:type="dcterms:W3CDTF">2024-11-20T08:50:48Z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