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18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4043915"/>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қараша сағ. </a:t>
            </a:r>
            <a:r>
              <a:rPr lang="ru-RU" altLang="ru-RU" sz="1200" b="1" dirty="0" smtClean="0">
                <a:latin typeface="Times New Roman" panose="02020603050405020304" pitchFamily="18" charset="0"/>
                <a:cs typeface="Times New Roman" panose="02020603050405020304" pitchFamily="18" charset="0"/>
              </a:rPr>
              <a:t>20-дан 21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 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оңтүстіктен соғады, күші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1-3° аяз, күндіз 0-2°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522"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ru-RU" sz="120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0522"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4747976"/>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a:t>
            </a:r>
            <a:r>
              <a:rPr lang="ru-RU" altLang="ru-RU" sz="1200" b="1" i="1" dirty="0" smtClean="0">
                <a:solidFill>
                  <a:srgbClr val="000000"/>
                </a:solidFill>
                <a:latin typeface="Times New Roman" panose="02020603050405020304" pitchFamily="18" charset="0"/>
                <a:cs typeface="Times New Roman" panose="02020603050405020304" pitchFamily="18" charset="0"/>
              </a:rPr>
              <a:t>.Е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19991</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4034</cp:revision>
  <cp:lastPrinted>2021-07-01T03:56:27Z</cp:lastPrinted>
  <dcterms:created xsi:type="dcterms:W3CDTF">2018-03-27T06:03:00Z</dcterms:created>
  <dcterms:modified xsi:type="dcterms:W3CDTF">2024-11-20T08:59:39Z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