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a:t>
            </a:r>
            <a:r>
              <a:rPr lang="kk-KZ" altLang="ru-RU" sz="1200" b="1" dirty="0" smtClean="0">
                <a:latin typeface="Times New Roman" pitchFamily="18" charset="0"/>
                <a:ea typeface="Times New Roman KZ" pitchFamily="18" charset="0"/>
                <a:cs typeface="Times New Roman" pitchFamily="18" charset="0"/>
              </a:rPr>
              <a:t>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20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21</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түнде жауын-шашын (жаңбыр, қар), </a:t>
            </a:r>
            <a:r>
              <a:rPr lang="kk-KZ" sz="1200" dirty="0" smtClean="0">
                <a:latin typeface="Times New Roman KZ" pitchFamily="18" charset="0"/>
                <a:ea typeface="Times New Roman KZ" pitchFamily="18" charset="0"/>
              </a:rPr>
              <a:t>күндіз </a:t>
            </a:r>
            <a:r>
              <a:rPr lang="kk-KZ" sz="1200" dirty="0" smtClean="0">
                <a:latin typeface="Times New Roman KZ" pitchFamily="18" charset="0"/>
                <a:ea typeface="Times New Roman KZ" pitchFamily="18" charset="0"/>
              </a:rPr>
              <a:t>аздаған жаңбыр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аяз-1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a:t>
            </a:r>
            <a:r>
              <a:rPr lang="kk-KZ" altLang="ru-RU" sz="1200" b="1" dirty="0" smtClean="0">
                <a:latin typeface="Times New Roman" pitchFamily="18" charset="0"/>
                <a:ea typeface="Times New Roman KZ" pitchFamily="18" charset="0"/>
                <a:cs typeface="Times New Roman" pitchFamily="18" charset="0"/>
              </a:rPr>
              <a:t>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21</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22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 (жаңбыр, қар). 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3-8 м/с. Ауа температурасы </a:t>
            </a:r>
            <a:r>
              <a:rPr lang="kk-KZ" sz="1200" dirty="0" smtClean="0">
                <a:latin typeface="Times New Roman" pitchFamily="18" charset="0"/>
                <a:cs typeface="Times New Roman" pitchFamily="18" charset="0"/>
              </a:rPr>
              <a:t>0-2 градус аяз.</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3468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20010</TotalTime>
  <Words>553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4615</cp:revision>
  <cp:lastPrinted>2021-07-01T03:56:27Z</cp:lastPrinted>
  <dcterms:created xsi:type="dcterms:W3CDTF">2018-03-27T06:03:00Z</dcterms:created>
  <dcterms:modified xsi:type="dcterms:W3CDTF">2024-11-20T07:20:36Z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