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30"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114893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9709" y="226457"/>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градус аяз-1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338226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13.859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22867</TotalTime>
  <Words>623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4370</cp:revision>
  <cp:lastPrinted>2021-07-01T07:38:07Z</cp:lastPrinted>
  <dcterms:created xsi:type="dcterms:W3CDTF">2018-03-27T06:03:00Z</dcterms:created>
  <dcterms:modified xsi:type="dcterms:W3CDTF">2024-11-20T08:56:01Z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