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20</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4017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21</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Бұлтты, қар, бұрқасын, көктайғақ. Батыстан, солтүстік-батыстан жел соғады, күші 15-20 м/с. Ауа температурасы түнде 5-7 градус аяз, күндіз </a:t>
            </a:r>
            <a:r>
              <a:rPr lang="ru-RU" sz="1200" dirty="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kk-KZ" sz="1200" dirty="0">
                <a:latin typeface="Times New Roman" pitchFamily="18" charset="0"/>
                <a:cs typeface="Times New Roman" pitchFamily="18" charset="0"/>
              </a:rPr>
              <a:t>.</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22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8-10 г</a:t>
            </a:r>
            <a:r>
              <a:rPr lang="kk-KZ" sz="1200">
                <a:latin typeface="Times New Roman" pitchFamily="18" charset="0"/>
                <a:cs typeface="Times New Roman" pitchFamily="18" charset="0"/>
              </a:rPr>
              <a:t>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21</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22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15669</TotalTime>
  <Words>594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5502</cp:revision>
  <cp:lastPrinted>2021-07-01T03:56:27Z</cp:lastPrinted>
  <dcterms:created xsi:type="dcterms:W3CDTF">2018-03-27T06:03:00Z</dcterms:created>
  <dcterms:modified xsi:type="dcterms:W3CDTF">2024-11-20T06:59:55Z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