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varScale="1">
        <p:scale>
          <a:sx n="87" d="100"/>
          <a:sy n="87" d="100"/>
        </p:scale>
        <p:origin x="10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0242560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4257015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0,024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ru-RU" sz="1200" kern="1400" dirty="0" err="1" smtClean="0">
                <a:solidFill>
                  <a:srgbClr val="000000"/>
                </a:solidFill>
                <a:latin typeface="Times New Roman"/>
                <a:ea typeface="Times New Roman"/>
              </a:rPr>
              <a:t>жауын-шашынсыз</a:t>
            </a:r>
            <a:r>
              <a:rPr lang="ru-RU"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Түнде және таңертең </a:t>
            </a:r>
            <a:r>
              <a:rPr lang="kk-KZ" sz="1200" kern="1400" dirty="0" smtClean="0">
                <a:solidFill>
                  <a:srgbClr val="000000"/>
                </a:solidFill>
                <a:latin typeface="Times New Roman"/>
                <a:ea typeface="Times New Roman"/>
              </a:rPr>
              <a:t>тұман</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Оңтүстік-шығыстан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түнде 2-7, күндіз 9-14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1-3,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5-7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жауын-шашынсыз. </a:t>
            </a:r>
            <a:r>
              <a:rPr lang="kk-KZ" sz="1200" kern="1400" dirty="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екпіні 15-18 </a:t>
            </a:r>
            <a:r>
              <a:rPr lang="kk-KZ" sz="1200" kern="1400" dirty="0" smtClean="0">
                <a:solidFill>
                  <a:srgbClr val="000000"/>
                </a:solidFill>
                <a:latin typeface="Times New Roman"/>
                <a:ea typeface="Times New Roman"/>
              </a:rPr>
              <a:t>м/с. Ауа температурасы 1-3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21 </a:t>
            </a:r>
            <a:r>
              <a:rPr lang="ru-RU" sz="1200" b="1" dirty="0" err="1" smtClean="0">
                <a:solidFill>
                  <a:schemeClr val="tx1"/>
                </a:solidFill>
                <a:latin typeface="Times New Roman" panose="02020603050405020304" pitchFamily="18" charset="0"/>
                <a:cs typeface="Times New Roman" panose="02020603050405020304" pitchFamily="18" charset="0"/>
              </a:rPr>
              <a:t>қараша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dirty="0"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24305</TotalTime>
  <Words>557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 Windows</cp:lastModifiedBy>
  <cp:revision>4082</cp:revision>
  <cp:lastPrinted>2023-02-06T06:57:51Z</cp:lastPrinted>
  <dcterms:created xsi:type="dcterms:W3CDTF">2018-03-27T06:03:00Z</dcterms:created>
  <dcterms:modified xsi:type="dcterms:W3CDTF">2024-11-20T09:42:53Z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