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1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28702271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326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ноября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0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22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по 20 ч. 22 ноября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</a:t>
            </a:r>
            <a:r>
              <a:rPr lang="ru-RU" altLang="ru-RU" sz="1300" dirty="0">
                <a:solidFill>
                  <a:prstClr val="black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</a:t>
            </a:r>
            <a:r>
              <a:rPr lang="ru-RU" altLang="ru-RU" sz="1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осадков. Ветер 5-10 м/с. </a:t>
            </a:r>
            <a:r>
              <a:rPr lang="ru-RU" altLang="ru-RU" sz="1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5-7, днем 0-2 мороза.</a:t>
            </a:r>
            <a:endParaRPr kumimoji="0" lang="ru-RU" altLang="ru-RU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23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22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по 08 ч. 23 ноября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4-6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</a:t>
            </a:r>
            <a:r>
              <a:rPr lang="ru-RU" sz="13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540359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2026312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0.389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0.272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1588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0.318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0.556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0.382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21089</TotalTime>
  <Words>607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3399</cp:revision>
  <cp:lastPrinted>2021-07-01T03:56:27Z</cp:lastPrinted>
  <dcterms:created xsi:type="dcterms:W3CDTF">2018-03-27T06:03:00Z</dcterms:created>
  <dcterms:modified xsi:type="dcterms:W3CDTF">2024-11-21T06:46:30Z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