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923431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ноября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22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ноября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юго-западный 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6-8, днем 0-2 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ноября 2024 г. </a:t>
            </a:r>
          </a:p>
          <a:p>
            <a:pPr algn="just">
              <a:defRPr/>
            </a:pP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юго-западный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6-8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1771224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22, ночью 23 ноября октября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24338</TotalTime>
  <Words>583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4298</cp:revision>
  <cp:lastPrinted>2021-07-01T03:56:27Z</cp:lastPrinted>
  <dcterms:created xsi:type="dcterms:W3CDTF">2018-03-27T06:03:00Z</dcterms:created>
  <dcterms:modified xsi:type="dcterms:W3CDTF">2024-11-21T06:39:05Z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