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76" d="100"/>
          <a:sy n="76" d="100"/>
        </p:scale>
        <p:origin x="58" y="2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45108449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326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ноября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36119" y="347967"/>
            <a:ext cx="4701383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22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Облачно, снег. Ветер северо-западный 9-14 м/с. Температура воздуха ночью 3-5, днем 1-3 мороза.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23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23 ноября 2024 г.</a:t>
            </a:r>
          </a:p>
          <a:p>
            <a:pPr lvl="0" algn="just"/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   Переменная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снег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етер западный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5-10 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4-6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5190656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46662" y="1966898"/>
            <a:ext cx="4530036" cy="1107996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ноября, ночью 23 ноября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87082" y="2841864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В./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37426</TotalTime>
  <Words>647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5884</cp:revision>
  <cp:lastPrinted>2021-11-30T05:55:24Z</cp:lastPrinted>
  <dcterms:created xsi:type="dcterms:W3CDTF">2018-03-27T06:03:00Z</dcterms:created>
  <dcterms:modified xsi:type="dcterms:W3CDTF">2024-11-21T06:17:23Z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