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00334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0-2° мороза.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602805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2837" y="30618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25918</TotalTime>
  <Words>680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4411</cp:revision>
  <cp:lastPrinted>2021-10-18T15:52:53Z</cp:lastPrinted>
  <dcterms:created xsi:type="dcterms:W3CDTF">2018-03-27T06:03:00Z</dcterms:created>
  <dcterms:modified xsi:type="dcterms:W3CDTF">2024-11-21T07:37:17Z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