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7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1467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снег.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с переходом на северо-западный 7-12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днем 0-2° мороза.</a:t>
            </a:r>
          </a:p>
          <a:p>
            <a:pPr lvl="0" indent="177800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82781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20554" y="2222230"/>
            <a:ext cx="4705484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6577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21615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4089</cp:revision>
  <cp:lastPrinted>2021-07-01T03:56:27Z</cp:lastPrinted>
  <dcterms:created xsi:type="dcterms:W3CDTF">2018-03-27T06:03:00Z</dcterms:created>
  <dcterms:modified xsi:type="dcterms:W3CDTF">2024-11-21T07:43:02Z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