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305035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3-5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8970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2295" y="224668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38497</TotalTime>
  <Words>587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5174</cp:revision>
  <cp:lastPrinted>2021-02-03T11:37:00Z</cp:lastPrinted>
  <dcterms:created xsi:type="dcterms:W3CDTF">2018-03-27T06:03:00Z</dcterms:created>
  <dcterms:modified xsi:type="dcterms:W3CDTF">2024-11-21T09:11:32Z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