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16270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северо-восточный, восточный 6-11 м/с. Температура воздуха ночью 5-7,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774157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1047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217</cp:revision>
  <cp:lastPrinted>2021-07-01T03:56:27Z</cp:lastPrinted>
  <dcterms:created xsi:type="dcterms:W3CDTF">2024-09-22T07:48:17Z</dcterms:created>
  <dcterms:modified xsi:type="dcterms:W3CDTF">2024-11-21T08:03:34Z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