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ночью осадки (дождь,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снег).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северо-западный 5-10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1-3 мороза,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1-3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23 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1595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19879</TotalTime>
  <Words>538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4531</cp:revision>
  <cp:lastPrinted>2021-07-01T03:56:27Z</cp:lastPrinted>
  <dcterms:created xsi:type="dcterms:W3CDTF">2018-03-27T06:03:00Z</dcterms:created>
  <dcterms:modified xsi:type="dcterms:W3CDTF">2024-11-21T06:47:02Z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