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82490180"/>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21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қарашаға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21 </a:t>
            </a:r>
            <a:r>
              <a:rPr lang="ru-RU" altLang="ru-RU" sz="1200" b="1" dirty="0" err="1" smtClean="0">
                <a:solidFill>
                  <a:srgbClr val="000000"/>
                </a:solidFill>
                <a:latin typeface="Times New Roman" pitchFamily="18" charset="0"/>
                <a:cs typeface="Times New Roman" pitchFamily="18" charset="0"/>
              </a:rPr>
              <a:t>қараша</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22</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Аздаған</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бұлтты, жауын-шашынсыз</a:t>
            </a:r>
            <a:r>
              <a:rPr lang="kk-KZ" sz="1200" dirty="0">
                <a:latin typeface="Times New Roman" panose="02020603050405020304" pitchFamily="18" charset="0"/>
                <a:cs typeface="Times New Roman" panose="02020603050405020304" pitchFamily="18" charset="0"/>
              </a:rPr>
              <a:t>. Оңтүстік-шығыстан жел соғады, күші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3-5 градус суық</a:t>
            </a:r>
            <a:r>
              <a:rPr lang="kk-KZ"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күндіз 0-2 градус </a:t>
            </a:r>
            <a:r>
              <a:rPr lang="kk-KZ" sz="1200" dirty="0" smtClean="0">
                <a:latin typeface="Times New Roman" panose="02020603050405020304" pitchFamily="18" charset="0"/>
                <a:cs typeface="Times New Roman" panose="02020603050405020304" pitchFamily="18" charset="0"/>
              </a:rPr>
              <a:t>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23 </a:t>
            </a:r>
            <a:r>
              <a:rPr lang="kk-KZ" altLang="ru-RU" sz="1200" b="1" dirty="0" smtClean="0">
                <a:solidFill>
                  <a:srgbClr val="000000"/>
                </a:solidFill>
                <a:latin typeface="Times New Roman" pitchFamily="18" charset="0"/>
                <a:cs typeface="Times New Roman" pitchFamily="18" charset="0"/>
              </a:rPr>
              <a:t>қарашаға</a:t>
            </a:r>
            <a:endParaRPr lang="kk-KZ" altLang="ru-RU" sz="1200" b="1" dirty="0">
              <a:solidFill>
                <a:srgbClr val="000000"/>
              </a:solidFill>
              <a:latin typeface="Times New Roman" pitchFamily="18" charset="0"/>
              <a:cs typeface="Times New Roman" pitchFamily="18" charset="0"/>
            </a:endParaRPr>
          </a:p>
          <a:p>
            <a:pPr algn="ctr"/>
            <a:r>
              <a:rPr lang="ru-RU" sz="1200" b="1" dirty="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22 </a:t>
            </a:r>
            <a:r>
              <a:rPr lang="kk-KZ" sz="1200" b="1" dirty="0"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23 </a:t>
            </a:r>
            <a:r>
              <a:rPr lang="kk-KZ" sz="1200" b="1" dirty="0"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Аздаған бұлтты, жауын-шашынсыз. Оңтүстік-шығыстан 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5-10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3-5 градус суық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36190138"/>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4033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0,807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0,318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309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0,772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0,400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10587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22 </a:t>
            </a:r>
            <a:r>
              <a:rPr lang="kk-KZ" sz="1200" dirty="0" smtClean="0">
                <a:solidFill>
                  <a:schemeClr val="tx1"/>
                </a:solidFill>
                <a:latin typeface="Times New Roman" panose="02020603050405020304" pitchFamily="18" charset="0"/>
                <a:cs typeface="Times New Roman" panose="02020603050405020304" pitchFamily="18" charset="0"/>
              </a:rPr>
              <a:t>қарашада, </a:t>
            </a:r>
            <a:r>
              <a:rPr lang="kk-KZ" sz="1200" dirty="0" smtClean="0">
                <a:solidFill>
                  <a:schemeClr val="tx1"/>
                </a:solidFill>
                <a:latin typeface="Times New Roman" panose="02020603050405020304" pitchFamily="18" charset="0"/>
                <a:cs typeface="Times New Roman" panose="02020603050405020304" pitchFamily="18" charset="0"/>
              </a:rPr>
              <a:t>23 </a:t>
            </a:r>
            <a:r>
              <a:rPr lang="kk-KZ" sz="1200" dirty="0">
                <a:solidFill>
                  <a:schemeClr val="tx1"/>
                </a:solidFill>
                <a:latin typeface="Times New Roman" panose="02020603050405020304" pitchFamily="18" charset="0"/>
                <a:cs typeface="Times New Roman" panose="02020603050405020304" pitchFamily="18" charset="0"/>
              </a:rPr>
              <a:t>қарашада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2845" y="3235182"/>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Тарасенко Л.И./Проненко </a:t>
            </a:r>
            <a:r>
              <a:rPr lang="kk-KZ" altLang="ru-RU" sz="1200" b="1" i="1" dirty="0" smtClean="0">
                <a:solidFill>
                  <a:srgbClr val="000000"/>
                </a:solidFill>
                <a:latin typeface="Times New Roman" panose="02020603050405020304" pitchFamily="18" charset="0"/>
                <a:cs typeface="Times New Roman" panose="02020603050405020304" pitchFamily="18" charset="0"/>
              </a:rPr>
              <a:t>В.В.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19775</TotalTime>
  <Words>515</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5027</cp:revision>
  <cp:lastPrinted>2021-07-01T07:38:07Z</cp:lastPrinted>
  <dcterms:created xsi:type="dcterms:W3CDTF">2018-03-27T06:03:00Z</dcterms:created>
  <dcterms:modified xsi:type="dcterms:W3CDTF">2024-11-21T09:13:18Z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