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52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14043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қар. </a:t>
            </a:r>
            <a:r>
              <a:rPr lang="ru-RU" sz="1200" dirty="0" err="1">
                <a:solidFill>
                  <a:prstClr val="black"/>
                </a:solidFill>
                <a:latin typeface="Times New Roman" pitchFamily="18" charset="0"/>
                <a:cs typeface="Times New Roman" pitchFamily="18" charset="0"/>
              </a:rPr>
              <a:t>О</a:t>
            </a:r>
            <a:r>
              <a:rPr lang="ru-RU" sz="1200" dirty="0" err="1" smtClean="0">
                <a:solidFill>
                  <a:prstClr val="black"/>
                </a:solidFill>
                <a:latin typeface="Times New Roman" pitchFamily="18" charset="0"/>
                <a:cs typeface="Times New Roman" pitchFamily="18" charset="0"/>
              </a:rPr>
              <a:t>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kk-KZ" sz="1200" dirty="0" smtClean="0">
                <a:solidFill>
                  <a:prstClr val="black"/>
                </a:solidFill>
                <a:latin typeface="Times New Roman" pitchFamily="18" charset="0"/>
                <a:cs typeface="Times New Roman" pitchFamily="18" charset="0"/>
              </a:rPr>
              <a:t>, күші 7-12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3-5°, күндіз 0-2° аяз.</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қар.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82154938"/>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5052896" y="21543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Жалпы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күтіледі</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49074" y="306825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23456</TotalTime>
  <Words>632</Words>
  <Application>Microsoft Office PowerPoint</Application>
  <PresentationFormat>Лист A4 (210x297 мм)</PresentationFormat>
  <Paragraphs>113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4331</cp:revision>
  <cp:lastPrinted>2021-07-01T03:56:27Z</cp:lastPrinted>
  <dcterms:created xsi:type="dcterms:W3CDTF">2018-03-27T06:03:00Z</dcterms:created>
  <dcterms:modified xsi:type="dcterms:W3CDTF">2024-11-21T07:37:14Z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