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21205634"/>
              </p:ext>
            </p:extLst>
          </p:nvPr>
        </p:nvGraphicFramePr>
        <p:xfrm>
          <a:off x="307975" y="2401809"/>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326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kumimoji="0" lang="ru-RU" altLang="zh-CN" sz="1200" b="1" i="1" u="none" strike="noStrike" kern="1200" cap="none" spc="0" normalizeH="0" baseline="0" noProof="0" dirty="0" smtClean="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rPr>
                        <a:t>21 </a:t>
                      </a:r>
                      <a:r>
                        <a:rPr kumimoji="0" lang="ru-RU" altLang="zh-CN" sz="1200" b="1" i="1" u="none" strike="noStrike" kern="1200" cap="none" spc="0" normalizeH="0" baseline="0" noProof="0" dirty="0" err="1" smtClean="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rPr>
                        <a:t>қараша</a:t>
                      </a:r>
                      <a:r>
                        <a:rPr kumimoji="0" lang="ru-RU" altLang="zh-CN" sz="1200" b="1" i="1" u="none" strike="noStrike" kern="1200" cap="none" spc="0" normalizeH="0" baseline="0" noProof="0" dirty="0" smtClean="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rPr>
                        <a:t> </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34747" y="70991"/>
            <a:ext cx="4803765" cy="230832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22 қараша</a:t>
            </a:r>
            <a:endParaRPr lang="kk-KZ" altLang="ru-RU" sz="1200" b="1" dirty="0">
              <a:solidFill>
                <a:prstClr val="black"/>
              </a:solidFill>
              <a:latin typeface="Times New Roman" panose="02020603050405020304" pitchFamily="18" charset="0"/>
              <a:cs typeface="Times New Roman" panose="02020603050405020304" pitchFamily="18" charset="0"/>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21 </a:t>
            </a:r>
            <a:r>
              <a:rPr lang="kk-KZ" altLang="ru-RU" sz="1200" b="1" dirty="0">
                <a:solidFill>
                  <a:prstClr val="black"/>
                </a:solidFill>
                <a:latin typeface="Times New Roman" panose="02020603050405020304" pitchFamily="18" charset="0"/>
                <a:cs typeface="Times New Roman" panose="02020603050405020304" pitchFamily="18" charset="0"/>
              </a:rPr>
              <a:t>қараша 2024 </a:t>
            </a:r>
            <a:r>
              <a:rPr lang="kk-KZ" altLang="ru-RU" sz="1200" b="1" dirty="0" smtClean="0">
                <a:solidFill>
                  <a:prstClr val="black"/>
                </a:solidFill>
                <a:latin typeface="Times New Roman" panose="02020603050405020304" pitchFamily="18" charset="0"/>
                <a:cs typeface="Times New Roman" panose="02020603050405020304" pitchFamily="18" charset="0"/>
              </a:rPr>
              <a:t>ж. сағ. </a:t>
            </a:r>
            <a:r>
              <a:rPr lang="kk-KZ" altLang="ru-RU" sz="1200" b="1" dirty="0">
                <a:solidFill>
                  <a:prstClr val="black"/>
                </a:solidFill>
                <a:latin typeface="Times New Roman" panose="02020603050405020304" pitchFamily="18" charset="0"/>
                <a:cs typeface="Times New Roman" panose="02020603050405020304" pitchFamily="18" charset="0"/>
              </a:rPr>
              <a:t>20-ден </a:t>
            </a:r>
            <a:r>
              <a:rPr lang="kk-KZ" altLang="ru-RU" sz="1200" b="1" dirty="0" smtClean="0">
                <a:solidFill>
                  <a:prstClr val="black"/>
                </a:solidFill>
                <a:latin typeface="Times New Roman" panose="02020603050405020304" pitchFamily="18" charset="0"/>
                <a:cs typeface="Times New Roman" panose="02020603050405020304" pitchFamily="18" charset="0"/>
              </a:rPr>
              <a:t>22 қараша 2024 ж. сағ. 20-дейін</a:t>
            </a:r>
          </a:p>
          <a:p>
            <a:r>
              <a:rPr lang="ru-RU" sz="1200" dirty="0">
                <a:latin typeface="Times New Roman" panose="02020603050405020304" pitchFamily="18" charset="0"/>
                <a:cs typeface="Times New Roman" panose="02020603050405020304" pitchFamily="18" charset="0"/>
              </a:rPr>
              <a:t>Аздаған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жауын-шашынсыз </a:t>
            </a:r>
            <a:r>
              <a:rPr lang="ru-RU" sz="1200" dirty="0">
                <a:solidFill>
                  <a:prstClr val="black"/>
                </a:solidFill>
                <a:latin typeface="Times New Roman" panose="02020603050405020304" pitchFamily="18" charset="0"/>
                <a:cs typeface="Times New Roman" panose="02020603050405020304" pitchFamily="18" charset="0"/>
              </a:rPr>
              <a:t>Оң</a:t>
            </a:r>
            <a:r>
              <a:rPr lang="kk-KZ" sz="1200" kern="1400" dirty="0">
                <a:solidFill>
                  <a:srgbClr val="000000"/>
                </a:solidFill>
                <a:latin typeface="Times New Roman" panose="02020603050405020304" pitchFamily="18" charset="0"/>
                <a:ea typeface="Times New Roman" panose="02020603050405020304" pitchFamily="18" charset="0"/>
              </a:rPr>
              <a:t>түстік-батыстан </a:t>
            </a:r>
            <a:r>
              <a:rPr lang="kk-KZ" sz="1200" dirty="0">
                <a:solidFill>
                  <a:prstClr val="black"/>
                </a:solidFill>
                <a:latin typeface="Times New Roman" panose="02020603050405020304" pitchFamily="18" charset="0"/>
                <a:cs typeface="Times New Roman" panose="02020603050405020304" pitchFamily="18" charset="0"/>
              </a:rPr>
              <a:t>жел </a:t>
            </a:r>
            <a:r>
              <a:rPr lang="kk-KZ" sz="1200" dirty="0" smtClean="0">
                <a:solidFill>
                  <a:prstClr val="black"/>
                </a:solidFill>
                <a:latin typeface="Times New Roman" panose="02020603050405020304" pitchFamily="18" charset="0"/>
                <a:cs typeface="Times New Roman" panose="02020603050405020304" pitchFamily="18" charset="0"/>
              </a:rPr>
              <a:t>соғады, </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5-10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түнде </a:t>
            </a:r>
            <a:r>
              <a:rPr lang="ru-RU" sz="1200" dirty="0" smtClean="0">
                <a:latin typeface="Times New Roman" panose="02020603050405020304" pitchFamily="18" charset="0"/>
                <a:cs typeface="Times New Roman" panose="02020603050405020304" pitchFamily="18" charset="0"/>
              </a:rPr>
              <a:t>6-8,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0-2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p>
          <a:p>
            <a:pPr algn="just"/>
            <a:endParaRPr lang="ru-RU" sz="1200" b="1" dirty="0" smtClean="0">
              <a:latin typeface="Times New Roman" panose="02020603050405020304" pitchFamily="18" charset="0"/>
              <a:cs typeface="Times New Roman" panose="02020603050405020304" pitchFamily="18" charset="0"/>
            </a:endParaRPr>
          </a:p>
          <a:p>
            <a:pPr algn="just"/>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2024 жылғы </a:t>
            </a:r>
            <a:r>
              <a:rPr lang="kk-KZ" sz="1200" b="1" dirty="0" smtClean="0">
                <a:solidFill>
                  <a:prstClr val="black"/>
                </a:solidFill>
                <a:latin typeface="Times New Roman" panose="02020603050405020304" pitchFamily="18" charset="0"/>
                <a:cs typeface="Times New Roman" panose="02020603050405020304" pitchFamily="18" charset="0"/>
              </a:rPr>
              <a:t>23 қарашан</a:t>
            </a:r>
          </a:p>
          <a:p>
            <a:pPr algn="ctr"/>
            <a:r>
              <a:rPr lang="kk-KZ" sz="1200" b="1" dirty="0" smtClean="0">
                <a:solidFill>
                  <a:prstClr val="black"/>
                </a:solidFill>
                <a:latin typeface="Times New Roman" panose="02020603050405020304" pitchFamily="18" charset="0"/>
                <a:cs typeface="Times New Roman" panose="02020603050405020304" pitchFamily="18" charset="0"/>
              </a:rPr>
              <a:t>22 қараша </a:t>
            </a:r>
            <a:r>
              <a:rPr lang="kk-KZ" sz="1200" b="1" dirty="0" smtClean="0">
                <a:latin typeface="Times New Roman" panose="02020603050405020304" pitchFamily="18" charset="0"/>
                <a:cs typeface="Times New Roman" panose="02020603050405020304" pitchFamily="18" charset="0"/>
              </a:rPr>
              <a:t>сағ</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20-ден </a:t>
            </a:r>
            <a:r>
              <a:rPr lang="kk-KZ" sz="1200" b="1" dirty="0">
                <a:latin typeface="Times New Roman" panose="02020603050405020304" pitchFamily="18" charset="0"/>
                <a:cs typeface="Times New Roman" panose="02020603050405020304" pitchFamily="18" charset="0"/>
              </a:rPr>
              <a:t>бастап </a:t>
            </a:r>
            <a:r>
              <a:rPr lang="kk-KZ" sz="1200" b="1" dirty="0" smtClean="0">
                <a:solidFill>
                  <a:prstClr val="black"/>
                </a:solidFill>
                <a:latin typeface="Times New Roman" panose="02020603050405020304" pitchFamily="18" charset="0"/>
                <a:cs typeface="Times New Roman" panose="02020603050405020304" pitchFamily="18" charset="0"/>
              </a:rPr>
              <a:t>23 қарашан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сағ. </a:t>
            </a:r>
            <a:r>
              <a:rPr lang="kk-KZ" sz="1200" b="1" dirty="0" smtClean="0">
                <a:latin typeface="Times New Roman" panose="02020603050405020304" pitchFamily="18" charset="0"/>
                <a:cs typeface="Times New Roman" panose="02020603050405020304" pitchFamily="18" charset="0"/>
              </a:rPr>
              <a:t>08-ға </a:t>
            </a:r>
            <a:r>
              <a:rPr lang="kk-KZ" sz="1200" b="1" dirty="0">
                <a:latin typeface="Times New Roman" panose="02020603050405020304" pitchFamily="18" charset="0"/>
                <a:cs typeface="Times New Roman" panose="02020603050405020304" pitchFamily="18" charset="0"/>
              </a:rPr>
              <a:t>дейін </a:t>
            </a:r>
            <a:endParaRPr lang="kk-KZ" sz="1200" b="1" dirty="0" smtClean="0">
              <a:latin typeface="Times New Roman" panose="02020603050405020304" pitchFamily="18" charset="0"/>
              <a:cs typeface="Times New Roman" panose="02020603050405020304" pitchFamily="18" charset="0"/>
            </a:endParaRPr>
          </a:p>
          <a:p>
            <a:pPr lvl="0" algn="just"/>
            <a:r>
              <a:rPr lang="ru-RU" sz="1200" dirty="0">
                <a:solidFill>
                  <a:prstClr val="black"/>
                </a:solidFill>
                <a:latin typeface="Times New Roman" panose="02020603050405020304" pitchFamily="18" charset="0"/>
                <a:cs typeface="Times New Roman" panose="02020603050405020304" pitchFamily="18" charset="0"/>
              </a:rPr>
              <a:t>Аздаған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жауын-шашынсыз</a:t>
            </a:r>
            <a:r>
              <a:rPr lang="ru-RU" sz="1200" dirty="0" smtClean="0">
                <a:solidFill>
                  <a:prstClr val="black"/>
                </a:solidFill>
                <a:latin typeface="Times New Roman" panose="02020603050405020304" pitchFamily="18" charset="0"/>
                <a:cs typeface="Times New Roman" panose="02020603050405020304" pitchFamily="18" charset="0"/>
              </a:rPr>
              <a:t>. Оң</a:t>
            </a:r>
            <a:r>
              <a:rPr lang="kk-KZ" sz="1200" kern="1400" dirty="0" smtClean="0">
                <a:solidFill>
                  <a:srgbClr val="000000"/>
                </a:solidFill>
                <a:latin typeface="Times New Roman" panose="02020603050405020304" pitchFamily="18" charset="0"/>
                <a:ea typeface="Times New Roman" panose="02020603050405020304" pitchFamily="18" charset="0"/>
              </a:rPr>
              <a:t>түстік-батыстан </a:t>
            </a:r>
            <a:r>
              <a:rPr lang="kk-KZ" sz="1200" dirty="0" smtClean="0">
                <a:solidFill>
                  <a:prstClr val="black"/>
                </a:solidFill>
                <a:latin typeface="Times New Roman" panose="02020603050405020304" pitchFamily="18" charset="0"/>
                <a:cs typeface="Times New Roman" panose="02020603050405020304" pitchFamily="18" charset="0"/>
              </a:rPr>
              <a:t>жел 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7-12 м/с</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6-8</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градус аяз. </a:t>
            </a: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631788858"/>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21 </a:t>
            </a:r>
            <a:r>
              <a:rPr lang="kk-KZ" altLang="ru-RU" sz="1200" b="1" dirty="0">
                <a:solidFill>
                  <a:prstClr val="black"/>
                </a:solidFill>
                <a:latin typeface="Times New Roman" panose="02020603050405020304" pitchFamily="18" charset="0"/>
                <a:cs typeface="Times New Roman" panose="02020603050405020304" pitchFamily="18" charset="0"/>
              </a:rPr>
              <a:t>қараша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56049" y="2522800"/>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22 түнде 23 </a:t>
            </a:r>
            <a:r>
              <a:rPr lang="ru-RU" sz="1200" dirty="0" err="1" smtClean="0">
                <a:solidFill>
                  <a:prstClr val="black"/>
                </a:solidFill>
                <a:latin typeface="Times New Roman" panose="02020603050405020304" pitchFamily="18" charset="0"/>
                <a:cs typeface="Times New Roman" panose="02020603050405020304" pitchFamily="18" charset="0"/>
              </a:rPr>
              <a:t>қараша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Р. </a:t>
            </a:r>
            <a:r>
              <a:rPr lang="kk-KZ" altLang="ru-RU" sz="1200" b="1" i="1" smtClean="0">
                <a:solidFill>
                  <a:srgbClr val="000000"/>
                </a:solidFill>
                <a:latin typeface="Times New Roman" panose="02020603050405020304" pitchFamily="18" charset="0"/>
                <a:cs typeface="Times New Roman" panose="02020603050405020304" pitchFamily="18" charset="0"/>
              </a:rPr>
              <a:t>Маркевич </a:t>
            </a:r>
            <a:r>
              <a:rPr lang="ru-RU"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21826</TotalTime>
  <Words>573</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4309</cp:revision>
  <cp:lastPrinted>2021-07-01T07:38:07Z</cp:lastPrinted>
  <dcterms:created xsi:type="dcterms:W3CDTF">2018-03-27T06:03:00Z</dcterms:created>
  <dcterms:modified xsi:type="dcterms:W3CDTF">2024-11-21T06:37:55Z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