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582387808"/>
              </p:ext>
            </p:extLst>
          </p:nvPr>
        </p:nvGraphicFramePr>
        <p:xfrm>
          <a:off x="307975" y="2564904"/>
          <a:ext cx="4465638" cy="245364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326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21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623690502"/>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a:t>
            </a:r>
            <a:r>
              <a:rPr lang="kk-KZ" altLang="ru-RU" sz="1200" b="1" dirty="0" smtClean="0">
                <a:latin typeface="Times New Roman" panose="02020603050405020304" pitchFamily="18" charset="0"/>
                <a:cs typeface="Times New Roman" panose="02020603050405020304" pitchFamily="18" charset="0"/>
              </a:rPr>
              <a:t> қарашаға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21 қарашадан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22 қарашаға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a:t>
            </a:r>
            <a:r>
              <a:rPr lang="kk-KZ" sz="1100" dirty="0" smtClean="0">
                <a:latin typeface="Times New Roman" pitchFamily="18" charset="0"/>
                <a:cs typeface="Times New Roman" pitchFamily="18" charset="0"/>
              </a:rPr>
              <a:t>. </a:t>
            </a:r>
            <a:r>
              <a:rPr lang="kk-KZ" sz="1100" smtClean="0">
                <a:latin typeface="Times New Roman" pitchFamily="18" charset="0"/>
                <a:cs typeface="Times New Roman" pitchFamily="18" charset="0"/>
              </a:rPr>
              <a:t>Түнде тұман түседі.  </a:t>
            </a:r>
            <a:r>
              <a:rPr lang="kk-KZ" sz="1100" dirty="0" smtClean="0">
                <a:latin typeface="Times New Roman" pitchFamily="18" charset="0"/>
                <a:cs typeface="Times New Roman" pitchFamily="18" charset="0"/>
              </a:rPr>
              <a:t>Солтүстік-шығыстан жел соғады, күші 8-13, күндіз екпіні 15-20 м/с. Ауа температурасы түнде 0-2, күндіз 10-12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23 қарашаға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22 қарашадан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23 </a:t>
            </a:r>
            <a:r>
              <a:rPr lang="ru-RU" altLang="ru-RU" sz="1200" b="1" dirty="0" err="1" smtClean="0">
                <a:latin typeface="Times New Roman" panose="02020603050405020304" pitchFamily="18" charset="0"/>
                <a:cs typeface="Times New Roman" panose="02020603050405020304" pitchFamily="18" charset="0"/>
              </a:rPr>
              <a:t>қарашаға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Солтүстік-шығыстан </a:t>
            </a:r>
            <a:r>
              <a:rPr lang="kk-KZ" sz="1100" dirty="0" smtClean="0">
                <a:latin typeface="Times New Roman" pitchFamily="18" charset="0"/>
                <a:cs typeface="Times New Roman" pitchFamily="18" charset="0"/>
              </a:rPr>
              <a:t>жел соғады, күші 8-13, порывы 15-20 м/с. Ауа температурасы 1-3 градус аяз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22 </a:t>
            </a:r>
            <a:r>
              <a:rPr lang="ru-RU" sz="1200" dirty="0" err="1" smtClean="0">
                <a:solidFill>
                  <a:schemeClr val="tx1"/>
                </a:solidFill>
                <a:latin typeface="Times New Roman" panose="02020603050405020304" pitchFamily="18" charset="0"/>
                <a:cs typeface="Times New Roman" panose="02020603050405020304" pitchFamily="18" charset="0"/>
              </a:rPr>
              <a:t>қарашадан</a:t>
            </a:r>
            <a:r>
              <a:rPr lang="ru-RU" sz="1200" dirty="0" smtClean="0">
                <a:solidFill>
                  <a:schemeClr val="tx1"/>
                </a:solidFill>
                <a:latin typeface="Times New Roman" panose="02020603050405020304" pitchFamily="18" charset="0"/>
                <a:cs typeface="Times New Roman" panose="02020603050405020304" pitchFamily="18" charset="0"/>
              </a:rPr>
              <a:t>, 23</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қарашаға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көтеріңкі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13880</TotalTime>
  <Words>586</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3450</cp:revision>
  <cp:lastPrinted>2021-07-01T03:56:27Z</cp:lastPrinted>
  <dcterms:created xsi:type="dcterms:W3CDTF">2018-03-27T06:03:00Z</dcterms:created>
  <dcterms:modified xsi:type="dcterms:W3CDTF">2024-11-21T07:51:25Z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