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00879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2-7 м/с. Температура воздуха ночью 9-11, днем 4-6 мороза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восточный, юго-восточный 7-12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9-11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3435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21059</TotalTime>
  <Words>604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4286</cp:revision>
  <cp:lastPrinted>2021-07-01T03:56:27Z</cp:lastPrinted>
  <dcterms:created xsi:type="dcterms:W3CDTF">2018-03-27T06:03:00Z</dcterms:created>
  <dcterms:modified xsi:type="dcterms:W3CDTF">2024-11-22T09:27:54Z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