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998DE-5ECB-4798-B0DC-4F722D1270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13269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7F6FA-DE2E-4869-8A84-8E11CF1FC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542C-F7D1-42F5-9A33-27A4C85A1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74A8-7B83-4392-BDDF-E4E1B715F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B191-1565-4A3E-BAE3-D4E472D2E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9FC2B-7FF0-4655-A581-C650353704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3F0B-3D95-4961-9395-51B5D9957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91D6-9AC1-474A-A748-6A3459DA4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B1C1-B234-4764-B4FF-AFE0F747FE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8B78A-B754-4A55-9929-4B549C7C2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8355-E1EC-4613-850D-321EA3D21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DE6B-E939-49A8-A147-7FB09E2807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521026-07E3-4D4E-B043-9DFDC741E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</a:t>
            </a:r>
            <a:r>
              <a:rPr lang="ru-RU" sz="1100" dirty="0" smtClean="0">
                <a:solidFill>
                  <a:schemeClr val="tx1"/>
                </a:solidFill>
              </a:rPr>
              <a:t>блачность, без осадков. Ночью туман</a:t>
            </a:r>
            <a:r>
              <a:rPr lang="ru-RU" sz="1100" dirty="0">
                <a:solidFill>
                  <a:schemeClr val="tx1"/>
                </a:solidFill>
              </a:rPr>
              <a:t>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2-4 </a:t>
            </a:r>
            <a:r>
              <a:rPr lang="ru-RU" sz="1100" dirty="0">
                <a:solidFill>
                  <a:schemeClr val="tx1"/>
                </a:solidFill>
              </a:rPr>
              <a:t>мороза, днем 2-4 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</a:t>
            </a:r>
            <a:r>
              <a:rPr lang="ru-RU" sz="1100" dirty="0" smtClean="0">
                <a:solidFill>
                  <a:schemeClr val="tx1"/>
                </a:solidFill>
              </a:rPr>
              <a:t>осадко</a:t>
            </a:r>
            <a:r>
              <a:rPr lang="ru-RU" sz="1100" dirty="0" smtClean="0">
                <a:solidFill>
                  <a:schemeClr val="tx1"/>
                </a:solidFill>
              </a:rPr>
              <a:t>в. </a:t>
            </a:r>
            <a:r>
              <a:rPr lang="ru-RU" sz="1100" dirty="0">
                <a:solidFill>
                  <a:schemeClr val="tx1"/>
                </a:solidFill>
              </a:rPr>
              <a:t>В</a:t>
            </a:r>
            <a:r>
              <a:rPr lang="ru-RU" sz="1100" dirty="0" smtClean="0">
                <a:solidFill>
                  <a:schemeClr val="tx1"/>
                </a:solidFill>
              </a:rPr>
              <a:t>ременами </a:t>
            </a:r>
            <a:r>
              <a:rPr lang="ru-RU" sz="1100" dirty="0" smtClean="0">
                <a:solidFill>
                  <a:schemeClr val="tx1"/>
                </a:solidFill>
              </a:rPr>
              <a:t>туман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2-4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755145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23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22705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5280</cp:revision>
  <cp:lastPrinted>2021-07-01T09:11:30Z</cp:lastPrinted>
  <dcterms:created xsi:type="dcterms:W3CDTF">2018-03-27T06:03:00Z</dcterms:created>
  <dcterms:modified xsi:type="dcterms:W3CDTF">2024-11-22T05:42:45Z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