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75989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5-10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5-7°, днем 2-4° мороза.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03029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0554" y="2222230"/>
            <a:ext cx="4705484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6577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21622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4091</cp:revision>
  <cp:lastPrinted>2021-07-01T03:56:27Z</cp:lastPrinted>
  <dcterms:created xsi:type="dcterms:W3CDTF">2018-03-27T06:03:00Z</dcterms:created>
  <dcterms:modified xsi:type="dcterms:W3CDTF">2024-11-22T07:13:22Z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