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761620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2-7 м/с. Температура воздуха ночью 9-11, днем 4-6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восточный, юго-восточный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230561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03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23694</TotalTime>
  <Words>650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4403</cp:revision>
  <cp:lastPrinted>2021-07-01T03:56:27Z</cp:lastPrinted>
  <dcterms:created xsi:type="dcterms:W3CDTF">2018-03-27T06:03:00Z</dcterms:created>
  <dcterms:modified xsi:type="dcterms:W3CDTF">2024-11-22T09:29:10Z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