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003769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ноября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36119" y="347967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23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без осадков, ночью и утром туман.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юго-западный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7-9, днем 3-5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24 ноября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7-12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7-9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080095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46662" y="1966898"/>
            <a:ext cx="4530036" cy="1107996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ноября, ночью 24 ноября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87082" y="2841864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37431</TotalTime>
  <Words>655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5886</cp:revision>
  <cp:lastPrinted>2021-11-30T05:55:24Z</cp:lastPrinted>
  <dcterms:created xsi:type="dcterms:W3CDTF">2018-03-27T06:03:00Z</dcterms:created>
  <dcterms:modified xsi:type="dcterms:W3CDTF">2024-11-22T06:18:10Z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