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179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59041527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327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9727" y="188009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Актобе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</a:t>
            </a:r>
            <a:endParaRPr lang="kk-KZ" alt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без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4-6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без осадков. Ветер юго-восточный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3-5 мороза.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0663654"/>
              </p:ext>
            </p:extLst>
          </p:nvPr>
        </p:nvGraphicFramePr>
        <p:xfrm>
          <a:off x="5049291" y="4016519"/>
          <a:ext cx="4590109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0,571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0,293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92295" y="2246689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ноября, ночью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</a:t>
            </a: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16763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Нуршина А.Ж./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Проненко В.В.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38609</TotalTime>
  <Words>587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5177</cp:revision>
  <cp:lastPrinted>2021-02-03T11:37:00Z</cp:lastPrinted>
  <dcterms:created xsi:type="dcterms:W3CDTF">2018-03-27T06:03:00Z</dcterms:created>
  <dcterms:modified xsi:type="dcterms:W3CDTF">2024-11-22T09:10:56Z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