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5549238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15-17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днем 8-10° мороза.</a:t>
            </a:r>
          </a:p>
          <a:p>
            <a:pPr lvl="0" indent="177800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 2-7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983855" y="323004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2383" y="2224365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3918581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20780</TotalTime>
  <Words>591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4064</cp:revision>
  <cp:lastPrinted>2021-10-14T11:15:53Z</cp:lastPrinted>
  <dcterms:created xsi:type="dcterms:W3CDTF">2018-03-27T06:03:00Z</dcterms:created>
  <dcterms:modified xsi:type="dcterms:W3CDTF">2024-11-22T07:08:40Z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