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16270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7-12 м/с. Температура воздуха ночью 5-7 мороза, днем 1 мороза-1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24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осадки (дождь, снег), гололед. Ветер юго- восточный 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142984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1062</TotalTime>
  <Words>557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222</cp:revision>
  <cp:lastPrinted>2021-07-01T03:56:27Z</cp:lastPrinted>
  <dcterms:created xsi:type="dcterms:W3CDTF">2024-09-22T07:48:17Z</dcterms:created>
  <dcterms:modified xsi:type="dcterms:W3CDTF">2024-11-22T09:30:47Z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