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79818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0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20 ч. 23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</a:t>
            </a:r>
            <a:r>
              <a:rPr lang="ru-RU" alt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5-10 м/с. </a:t>
            </a:r>
            <a:r>
              <a:rPr lang="ru-RU" alt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7-9, днем 1-3 мороза.</a:t>
            </a:r>
            <a:endParaRPr kumimoji="0" lang="ru-RU" alt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08 ч. 24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7-9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sz="13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872799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21092</TotalTime>
  <Words>607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3400</cp:revision>
  <cp:lastPrinted>2021-07-01T03:56:27Z</cp:lastPrinted>
  <dcterms:created xsi:type="dcterms:W3CDTF">2018-03-27T06:03:00Z</dcterms:created>
  <dcterms:modified xsi:type="dcterms:W3CDTF">2024-11-22T06:53:35Z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