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213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75398933"/>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23 қарашаға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22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 градус </a:t>
            </a:r>
            <a:r>
              <a:rPr lang="ru-RU" sz="1200" dirty="0" err="1" smtClean="0">
                <a:latin typeface="Times New Roman" panose="02020603050405020304" pitchFamily="18" charset="0"/>
                <a:cs typeface="Times New Roman" panose="02020603050405020304" pitchFamily="18" charset="0"/>
              </a:rPr>
              <a:t>аях</a:t>
            </a:r>
            <a:r>
              <a:rPr lang="ru-RU" sz="1200" dirty="0" smtClean="0">
                <a:latin typeface="Times New Roman" panose="02020603050405020304" pitchFamily="18" charset="0"/>
                <a:cs typeface="Times New Roman" panose="02020603050405020304" pitchFamily="18" charset="0"/>
              </a:rPr>
              <a:t> -1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24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оңтүстік-щығыстан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indent="182563" algn="just"/>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ru-RU" altLang="en-US"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86595929"/>
              </p:ext>
            </p:extLst>
          </p:nvPr>
        </p:nvGraphicFramePr>
        <p:xfrm>
          <a:off x="4887749" y="4178852"/>
          <a:ext cx="4781606" cy="1121979"/>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22461</TotalTime>
  <Words>561</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4286</cp:revision>
  <cp:lastPrinted>2021-07-01T07:38:07Z</cp:lastPrinted>
  <dcterms:created xsi:type="dcterms:W3CDTF">2018-03-27T06:03:00Z</dcterms:created>
  <dcterms:modified xsi:type="dcterms:W3CDTF">2024-11-22T09:26:52Z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