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06631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 Жел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5-10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8-10°, 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8-10°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9883281"/>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12285" y="2235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Жалпы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күтіледі</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52895" y="3124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23459</TotalTime>
  <Words>631</Words>
  <Application>Microsoft Office PowerPoint</Application>
  <PresentationFormat>Лист A4 (210x297 мм)</PresentationFormat>
  <Paragraphs>113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4334</cp:revision>
  <cp:lastPrinted>2021-07-01T03:56:27Z</cp:lastPrinted>
  <dcterms:created xsi:type="dcterms:W3CDTF">2018-03-27T06:03:00Z</dcterms:created>
  <dcterms:modified xsi:type="dcterms:W3CDTF">2024-11-22T07:24:29Z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