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9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0205152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67730959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23 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23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 </a:t>
            </a:r>
            <a:r>
              <a:rPr lang="ru-RU" sz="1200" kern="1400" dirty="0" err="1" smtClean="0">
                <a:solidFill>
                  <a:srgbClr val="000000"/>
                </a:solidFill>
                <a:latin typeface="Times New Roman"/>
                <a:ea typeface="Times New Roman"/>
              </a:rPr>
              <a:t>жауын-шашынсыз</a:t>
            </a:r>
            <a:r>
              <a:rPr lang="ru-RU"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Оңтүстік-шығыстан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күндіз екпіні </a:t>
            </a:r>
            <a:r>
              <a:rPr lang="kk-KZ" sz="1200" kern="1400" dirty="0" smtClean="0">
                <a:solidFill>
                  <a:srgbClr val="000000"/>
                </a:solidFill>
                <a:latin typeface="Times New Roman"/>
                <a:ea typeface="Times New Roman"/>
              </a:rPr>
              <a:t>15-20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2-4,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6-8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r>
              <a:rPr lang="kk-KZ" sz="1200" kern="1400" dirty="0">
                <a:solidFill>
                  <a:srgbClr val="000000"/>
                </a:solidFill>
                <a:latin typeface="Times New Roman"/>
                <a:ea typeface="Times New Roman"/>
              </a:rPr>
              <a:t>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23</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жауын-шашынсыз. </a:t>
            </a:r>
            <a:r>
              <a:rPr lang="kk-KZ" sz="1200" kern="1400" dirty="0" smtClean="0">
                <a:solidFill>
                  <a:srgbClr val="000000"/>
                </a:solidFill>
                <a:latin typeface="Times New Roman"/>
                <a:ea typeface="Times New Roman"/>
              </a:rPr>
              <a:t>Оңтүстік-шығыстан жел соғады, күші </a:t>
            </a:r>
            <a:r>
              <a:rPr lang="kk-KZ" sz="1200" kern="1400" dirty="0" smtClean="0">
                <a:solidFill>
                  <a:srgbClr val="000000"/>
                </a:solidFill>
                <a:latin typeface="Times New Roman"/>
                <a:ea typeface="Times New Roman"/>
              </a:rPr>
              <a:t>9-14, екпіні 15-20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0-2 </a:t>
            </a:r>
            <a:r>
              <a:rPr lang="kk-KZ" sz="1200" kern="1400" dirty="0" smtClean="0">
                <a:solidFill>
                  <a:srgbClr val="000000"/>
                </a:solidFill>
                <a:latin typeface="Times New Roman"/>
                <a:ea typeface="Times New Roman"/>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24314</TotalTime>
  <Words>548</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4085</cp:revision>
  <cp:lastPrinted>2023-02-06T06:57:51Z</cp:lastPrinted>
  <dcterms:created xsi:type="dcterms:W3CDTF">2018-03-27T06:03:00Z</dcterms:created>
  <dcterms:modified xsi:type="dcterms:W3CDTF">2024-11-22T08:12:36Z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