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895287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с</a:t>
            </a:r>
            <a:r>
              <a:rPr lang="kk-KZ" sz="1200" dirty="0" smtClean="0">
                <a:solidFill>
                  <a:prstClr val="black"/>
                </a:solidFill>
                <a:latin typeface="Times New Roman" pitchFamily="18" charset="0"/>
                <a:cs typeface="Times New Roman" pitchFamily="18" charset="0"/>
              </a:rPr>
              <a:t>олтүстік-батыстан соғады, күші 5-10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5-7°, күндіз 2-4° аяз.</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2765121"/>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TextBox 13"/>
          <p:cNvSpPr txBox="1"/>
          <p:nvPr/>
        </p:nvSpPr>
        <p:spPr>
          <a:xfrm>
            <a:off x="5024002" y="238674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38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1961" y="5842357"/>
            <a:ext cx="4684771"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20140</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4116</cp:revision>
  <cp:lastPrinted>2021-07-01T03:56:27Z</cp:lastPrinted>
  <dcterms:created xsi:type="dcterms:W3CDTF">2018-03-27T06:03:00Z</dcterms:created>
  <dcterms:modified xsi:type="dcterms:W3CDTF">2024-11-22T07:12:53Z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