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22</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1800764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608512" cy="1846659"/>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23</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 жауын-шашынсыз.</a:t>
            </a:r>
            <a:r>
              <a:rPr lang="ru-RU" sz="1200" dirty="0"/>
              <a:t> </a:t>
            </a:r>
            <a:r>
              <a:rPr lang="kk-KZ" sz="1200" dirty="0" smtClean="0">
                <a:latin typeface="Times New Roman" pitchFamily="18" charset="0"/>
                <a:cs typeface="Times New Roman" pitchFamily="18" charset="0"/>
              </a:rPr>
              <a:t>Түнде және таңертең тұман</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8-10</a:t>
            </a:r>
            <a:r>
              <a:rPr lang="kk-KZ" sz="120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2-4</a:t>
            </a:r>
            <a:r>
              <a:rPr lang="ru-RU" sz="1200" dirty="0">
                <a:latin typeface="Times New Roman" pitchFamily="18" charset="0"/>
                <a:cs typeface="Times New Roman" pitchFamily="18" charset="0"/>
              </a:rPr>
              <a:t> градус </a:t>
            </a:r>
            <a:r>
              <a:rPr lang="ru-RU" sz="1200" dirty="0" err="1">
                <a:latin typeface="Times New Roman" pitchFamily="18" charset="0"/>
                <a:cs typeface="Times New Roman" pitchFamily="18" charset="0"/>
              </a:rPr>
              <a:t>аяз</a:t>
            </a:r>
            <a:r>
              <a:rPr lang="kk-KZ" sz="1200" dirty="0">
                <a:latin typeface="Times New Roman" pitchFamily="18" charset="0"/>
                <a:cs typeface="Times New Roman" pitchFamily="18" charset="0"/>
              </a:rPr>
              <a:t>.</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24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7-9 г</a:t>
            </a:r>
            <a:r>
              <a:rPr lang="kk-KZ" sz="1200" dirty="0">
                <a:latin typeface="Times New Roman" pitchFamily="18" charset="0"/>
                <a:cs typeface="Times New Roman" pitchFamily="18" charset="0"/>
              </a:rPr>
              <a:t>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23</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24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15675</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5512</cp:revision>
  <cp:lastPrinted>2021-07-01T03:56:27Z</cp:lastPrinted>
  <dcterms:created xsi:type="dcterms:W3CDTF">2018-03-27T06:03:00Z</dcterms:created>
  <dcterms:modified xsi:type="dcterms:W3CDTF">2024-11-22T07:19:45Z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