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2574"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192158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0296877"/>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таңертең тұман. Жел оңтүстік-шығыстан 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15-20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3-5 градус жылы.</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24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28238</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5560</cp:revision>
  <cp:lastPrinted>2021-07-01T03:56:27Z</cp:lastPrinted>
  <dcterms:created xsi:type="dcterms:W3CDTF">2018-03-27T06:03:00Z</dcterms:created>
  <dcterms:modified xsi:type="dcterms:W3CDTF">2024-11-22T06:44:46Z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