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4260631"/>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22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2024 ж. сағ. 20-дейін</a:t>
            </a:r>
          </a:p>
          <a:p>
            <a:r>
              <a:rPr lang="ru-RU" sz="1200" dirty="0">
                <a:latin typeface="Times New Roman" panose="02020603050405020304" pitchFamily="18" charset="0"/>
                <a:cs typeface="Times New Roman" panose="02020603050405020304" pitchFamily="18" charset="0"/>
              </a:rPr>
              <a:t>Аздаған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solidFill>
                  <a:prstClr val="black"/>
                </a:solidFill>
                <a:latin typeface="Times New Roman" panose="02020603050405020304" pitchFamily="18" charset="0"/>
                <a:cs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түстіктен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1400" smtClean="0">
                <a:solidFill>
                  <a:srgbClr val="000000"/>
                </a:solidFill>
                <a:latin typeface="Times New Roman" panose="02020603050405020304" pitchFamily="18" charset="0"/>
                <a:ea typeface="Times New Roman" panose="02020603050405020304" pitchFamily="18" charset="0"/>
              </a:rPr>
              <a:t>түстіктен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7-9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781385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21830</TotalTime>
  <Words>576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4310</cp:revision>
  <cp:lastPrinted>2021-07-01T07:38:07Z</cp:lastPrinted>
  <dcterms:created xsi:type="dcterms:W3CDTF">2018-03-27T06:03:00Z</dcterms:created>
  <dcterms:modified xsi:type="dcterms:W3CDTF">2024-11-22T08:01:43Z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