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853555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22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22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3837485"/>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2283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23</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22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23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a:latin typeface="Times New Roman" panose="02020603050405020304" pitchFamily="18" charset="0"/>
                <a:cs typeface="Times New Roman" panose="02020603050405020304" pitchFamily="18" charset="0"/>
              </a:rPr>
              <a:t>, жауын-шашынсыз, түнде және таңертен тұман. </a:t>
            </a:r>
            <a:r>
              <a:rPr lang="kk-KZ" sz="1100" dirty="0">
                <a:latin typeface="Times New Roman" panose="02020603050405020304" pitchFamily="18" charset="0"/>
                <a:cs typeface="Times New Roman" panose="02020603050405020304" pitchFamily="18" charset="0"/>
              </a:rPr>
              <a:t>Оңтүстік-батыстан жел соғады,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күші 7-12</a:t>
            </a:r>
            <a:r>
              <a:rPr lang="kk-KZ" sz="1100" dirty="0">
                <a:latin typeface="Times New Roman" panose="02020603050405020304" pitchFamily="18" charset="0"/>
                <a:cs typeface="Times New Roman" panose="02020603050405020304" pitchFamily="18" charset="0"/>
              </a:rPr>
              <a:t> м/с. Ауа температурасы түнде 3-5, күндіз 1-3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ru-RU" sz="1100" b="1" kern="1400" dirty="0">
                <a:latin typeface="Times New Roman" panose="02020603050405020304" pitchFamily="18" charset="0"/>
                <a:cs typeface="Times New Roman" panose="02020603050405020304" pitchFamily="18" charset="0"/>
              </a:rPr>
              <a:t>24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23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24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4-6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24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171748818"/>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34779</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5659</cp:revision>
  <cp:lastPrinted>2023-01-16T10:13:34Z</cp:lastPrinted>
  <dcterms:created xsi:type="dcterms:W3CDTF">2018-03-27T06:03:00Z</dcterms:created>
  <dcterms:modified xsi:type="dcterms:W3CDTF">2024-11-22T06:18:08Z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