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 varScale="1">
        <p:scale>
          <a:sx n="86" d="100"/>
          <a:sy n="86" d="100"/>
        </p:scale>
        <p:origin x="1656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97892956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883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328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ноября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23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36119" y="347967"/>
            <a:ext cx="4701383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23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24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Переменная облачность, без осадков. Туман. Ветер юго-западный 3-8 м/с. Температура воздуха ночью 11-13, днем 4-6 мороза.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25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ноября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25 ноября 2024 г.</a:t>
            </a:r>
          </a:p>
          <a:p>
            <a:pPr lvl="0" algn="just"/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       Переменная облачность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,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без осадков. Туман.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етер южный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2-7 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Температура 13-15 мороза.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5622766"/>
              </p:ext>
            </p:extLst>
          </p:nvPr>
        </p:nvGraphicFramePr>
        <p:xfrm>
          <a:off x="5134650" y="3763600"/>
          <a:ext cx="4528802" cy="24017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0.055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3403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0.681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046662" y="1966898"/>
            <a:ext cx="4530036" cy="1107996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ноября, ночью 25 ноября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  <a:p>
            <a:pPr lvl="0" indent="182563" algn="just"/>
            <a:endParaRPr lang="ru-RU" altLang="en-US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E67313E8-DDD8-407E-ADEA-3DE8CEF8547D}"/>
              </a:ext>
            </a:extLst>
          </p:cNvPr>
          <p:cNvSpPr txBox="1"/>
          <p:nvPr/>
        </p:nvSpPr>
        <p:spPr>
          <a:xfrm>
            <a:off x="5087082" y="2841864"/>
            <a:ext cx="4565315" cy="43088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  <a:p>
            <a:pPr lvl="0" algn="ctr"/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Головченко Е./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37467</TotalTime>
  <Words>654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5890</cp:revision>
  <cp:lastPrinted>2021-11-30T05:55:24Z</cp:lastPrinted>
  <dcterms:created xsi:type="dcterms:W3CDTF">2018-03-27T06:03:00Z</dcterms:created>
  <dcterms:modified xsi:type="dcterms:W3CDTF">2024-11-23T06:33:29Z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