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5179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64163005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328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9727" y="188009"/>
            <a:ext cx="471490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Актобе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24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ноября</a:t>
            </a:r>
            <a:endParaRPr lang="kk-KZ" alt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23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Малооблачно, без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7-12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3-5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2-4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25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ноября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24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ноября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ября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lvl="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Малооблачно, без осадков. Ветер юго-восточный 7-12 м/с. Температура воздуха 3-5 мороза.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57462532"/>
              </p:ext>
            </p:extLst>
          </p:nvPr>
        </p:nvGraphicFramePr>
        <p:xfrm>
          <a:off x="5049291" y="4016519"/>
          <a:ext cx="4590109" cy="2346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1797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5305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2364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4992295" y="2246689"/>
            <a:ext cx="4643470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24 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ноября, ночью 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25 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2024 </a:t>
            </a: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города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66455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116763" y="60928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Снигирева Н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38613</TotalTime>
  <Words>587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5179</cp:revision>
  <cp:lastPrinted>2021-02-03T11:37:00Z</cp:lastPrinted>
  <dcterms:created xsi:type="dcterms:W3CDTF">2018-03-27T06:03:00Z</dcterms:created>
  <dcterms:modified xsi:type="dcterms:W3CDTF">2024-11-23T08:56:37Z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