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15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94321861"/>
              </p:ext>
            </p:extLst>
          </p:nvPr>
        </p:nvGraphicFramePr>
        <p:xfrm>
          <a:off x="5017613" y="4000206"/>
          <a:ext cx="4693124" cy="24187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824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             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latin typeface="Times New Roman" pitchFamily="18" charset="0"/>
                <a:cs typeface="Times New Roman" pitchFamily="18" charset="0"/>
              </a:rPr>
              <a:t>Ю.Смирнягина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17332</TotalTime>
  <Words>583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5769</cp:revision>
  <cp:lastPrinted>2021-07-01T03:56:27Z</cp:lastPrinted>
  <dcterms:created xsi:type="dcterms:W3CDTF">2018-03-27T06:03:00Z</dcterms:created>
  <dcterms:modified xsi:type="dcterms:W3CDTF">2024-11-23T07:44:46Z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