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39794851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ноября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algn="just"/>
            <a:r>
              <a:rPr lang="ru-RU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северо-восточный,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ноября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2580740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22630</TotalTime>
  <Words>603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4294</cp:revision>
  <cp:lastPrinted>2021-07-01T03:56:27Z</cp:lastPrinted>
  <dcterms:created xsi:type="dcterms:W3CDTF">2018-03-27T06:03:00Z</dcterms:created>
  <dcterms:modified xsi:type="dcterms:W3CDTF">2024-11-23T07:19:29Z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