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50373723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восточный 7-12 м/с. Температура воздуха ночью 8-10, днем 1 мороза-1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Ночью и утром туман.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just"/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2298293"/>
              </p:ext>
            </p:extLst>
          </p:nvPr>
        </p:nvGraphicFramePr>
        <p:xfrm>
          <a:off x="5097016" y="4182756"/>
          <a:ext cx="4536504" cy="2192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703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77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10.343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23765</TotalTime>
  <Words>654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4407</cp:revision>
  <cp:lastPrinted>2021-07-01T03:56:27Z</cp:lastPrinted>
  <dcterms:created xsi:type="dcterms:W3CDTF">2018-03-27T06:03:00Z</dcterms:created>
  <dcterms:modified xsi:type="dcterms:W3CDTF">2024-11-23T07:10:18Z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