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33998DE-5ECB-4798-B0DC-4F722D12702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413269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7F6FA-DE2E-4869-8A84-8E11CF1FC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5542C-F7D1-42F5-9A33-27A4C85A1E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074A8-7B83-4392-BDDF-E4E1B715F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8B191-1565-4A3E-BAE3-D4E472D2E9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9FC2B-7FF0-4655-A581-C650353704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A3F0B-3D95-4961-9395-51B5D99573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891D6-9AC1-474A-A748-6A3459DA47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3B1C1-B234-4764-B4FF-AFE0F747FE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8B78A-B754-4A55-9929-4B549C7C21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68355-E1EC-4613-850D-321EA3D216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0DE6B-E939-49A8-A147-7FB09E2807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2521026-07E3-4D4E-B043-9DFDC741E9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юго-восточный </a:t>
            </a:r>
            <a:r>
              <a:rPr lang="kk-KZ" dirty="0">
                <a:solidFill>
                  <a:schemeClr val="tx1"/>
                </a:solidFill>
              </a:rPr>
              <a:t>0-5, днем порывы </a:t>
            </a:r>
            <a:r>
              <a:rPr lang="ru-RU" dirty="0">
                <a:solidFill>
                  <a:schemeClr val="tx1"/>
                </a:solidFill>
              </a:rPr>
              <a:t>8 м/с. Температура воздуха ночью 2-4</a:t>
            </a:r>
            <a:r>
              <a:rPr lang="kk-KZ" dirty="0">
                <a:solidFill>
                  <a:schemeClr val="tx1"/>
                </a:solidFill>
              </a:rPr>
              <a:t> мороза</a:t>
            </a:r>
            <a:r>
              <a:rPr lang="ru-RU" dirty="0">
                <a:solidFill>
                  <a:schemeClr val="tx1"/>
                </a:solidFill>
              </a:rPr>
              <a:t>, днем 5-7</a:t>
            </a:r>
            <a:r>
              <a:rPr lang="kk-KZ" dirty="0">
                <a:solidFill>
                  <a:schemeClr val="tx1"/>
                </a:solidFill>
              </a:rPr>
              <a:t>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</a:t>
            </a:r>
            <a:r>
              <a:rPr lang="ru-RU" sz="1100" dirty="0" smtClean="0">
                <a:solidFill>
                  <a:schemeClr val="tx1"/>
                </a:solidFill>
              </a:rPr>
              <a:t>ременами туман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2-7 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700412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24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22710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5282</cp:revision>
  <cp:lastPrinted>2021-07-01T09:11:30Z</cp:lastPrinted>
  <dcterms:created xsi:type="dcterms:W3CDTF">2018-03-27T06:03:00Z</dcterms:created>
  <dcterms:modified xsi:type="dcterms:W3CDTF">2024-11-23T07:15:09Z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