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a:t>
                      </a:r>
                      <a:r>
                        <a:rPr lang="kk-KZ" altLang="ru-RU" sz="1200" b="1" i="1" dirty="0" smtClean="0">
                          <a:solidFill>
                            <a:schemeClr val="tx2">
                              <a:lumMod val="75000"/>
                            </a:schemeClr>
                          </a:solidFill>
                          <a:latin typeface="Times New Roman" pitchFamily="18" charset="0"/>
                          <a:cs typeface="Times New Roman" pitchFamily="18" charset="0"/>
                        </a:rPr>
                        <a:t>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180076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8466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a:t>
            </a:r>
            <a:r>
              <a:rPr lang="ru-RU" sz="1200" dirty="0"/>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kk-KZ" sz="1200" dirty="0">
                <a:latin typeface="Times New Roman" pitchFamily="18" charset="0"/>
                <a:cs typeface="Times New Roman" pitchFamily="18" charset="0"/>
              </a:rPr>
              <a:t>.</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8-10г</a:t>
            </a:r>
            <a:r>
              <a:rPr lang="kk-KZ" sz="1200" smtClean="0">
                <a:latin typeface="Times New Roman" pitchFamily="18" charset="0"/>
                <a:cs typeface="Times New Roman" pitchFamily="18" charset="0"/>
              </a:rPr>
              <a:t>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24</a:t>
            </a:r>
            <a:r>
              <a:rPr lang="kk-KZ"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smtClean="0">
                <a:solidFill>
                  <a:srgbClr val="000000"/>
                </a:solidFill>
                <a:latin typeface="Times New Roman" pitchFamily="18" charset="0"/>
                <a:cs typeface="Times New Roman" pitchFamily="18" charset="0"/>
              </a:rPr>
              <a:t>25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А.Новиков/Ю.Смирнягина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15676</TotalTime>
  <Words>543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5515</cp:revision>
  <cp:lastPrinted>2021-07-01T03:56:27Z</cp:lastPrinted>
  <dcterms:created xsi:type="dcterms:W3CDTF">2018-03-27T06:03:00Z</dcterms:created>
  <dcterms:modified xsi:type="dcterms:W3CDTF">2024-11-23T07:45:06Z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