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74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713089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24</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Тұман. Оңтүстік-батыстан жел соғады,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күші 3-8</a:t>
            </a:r>
            <a:r>
              <a:rPr lang="kk-KZ" sz="1100" dirty="0">
                <a:latin typeface="Times New Roman" panose="02020603050405020304" pitchFamily="18" charset="0"/>
                <a:cs typeface="Times New Roman" panose="02020603050405020304" pitchFamily="18" charset="0"/>
              </a:rPr>
              <a:t> м/с. Ауа температурасы түнде 11-13, күндіз 4-6 аяз.</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1100" b="1" kern="1400" dirty="0">
                <a:latin typeface="Times New Roman" panose="02020603050405020304" pitchFamily="18" charset="0"/>
                <a:cs typeface="Times New Roman" panose="02020603050405020304" pitchFamily="18" charset="0"/>
              </a:rPr>
              <a:t>25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25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a:latin typeface="Times New Roman" panose="02020603050405020304" pitchFamily="18" charset="0"/>
                <a:cs typeface="Times New Roman" panose="02020603050405020304" pitchFamily="18" charset="0"/>
              </a:rPr>
              <a:t>Тұман. Оңтүстіктен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2-7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25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34821</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5663</cp:revision>
  <cp:lastPrinted>2023-01-16T10:13:34Z</cp:lastPrinted>
  <dcterms:created xsi:type="dcterms:W3CDTF">2018-03-27T06:03:00Z</dcterms:created>
  <dcterms:modified xsi:type="dcterms:W3CDTF">2024-11-23T06:38:36Z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